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405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logo1.pn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look_20087_600_c600x1000_f0_s0_t0_sh815_832_0_ac819_814_830_0_0_0_0_0_0_0_hw0_0_0_sd_lg2_rb2_hidden_pla6f9c036_sl936.png"/>
  <Relationship Id="rId3" Type="http://schemas.openxmlformats.org/officeDocument/2006/relationships/image" Target="../media/look_20086_600_c600x1000_f1_s0_t0_sh815_832_0_ac819_814_830_0_0_0_0_0_0_0_hw0_0_0_sd_lg2_rb2_hidden_pl689182cb_sl937.png"/>
  <Relationship Id="rId4" Type="http://schemas.openxmlformats.org/officeDocument/2006/relationships/image" Target="../media/look_20085_600_c600x1000_f1_s0_t0_sh815_832_0_ac819_814_830_0_0_0_0_0_0_0_hw0_0_0_sd_lg2_rb2_hidden_plac33b8a4_sl938.pn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look_20084_600_c600x1000_f1_s0_t0_sh815_832_0_ac819_814_830_0_0_0_0_0_0_0_hw0_0_0_sd_lg2_rb2_hidden_pl5d64f9d6_sl939.png"/>
  <Relationship Id="rId3" Type="http://schemas.openxmlformats.org/officeDocument/2006/relationships/image" Target="../media/look_20083_600_c600x1000_f1_s0_t0_sh815_832_0_ac819_814_830_0_0_0_0_0_0_0_hw0_0_0_sd_lg2_rb2_hidden_pl18d6ad3a_sl940.png"/>
  <Relationship Id="rId4" Type="http://schemas.openxmlformats.org/officeDocument/2006/relationships/image" Target="../media/look_20082_600_c600x1000_f1_s0_t0_sh815_832_0_ac819_814_830_0_0_0_0_0_0_0_hw0_0_0_sd_lg2_rb2_hidden_pl22579372_sl941.pn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look_20081_600_c600x1000_f1_s0_t0_sh815_832_0_ac819_814_830_0_0_0_0_0_0_0_hw0_0_0_sd_lg2_rb2_hidden_pld300d200_sl942.png"/>
  <Relationship Id="rId3" Type="http://schemas.openxmlformats.org/officeDocument/2006/relationships/image" Target="../media/look_20080_600_c600x1000_f1_s0_t0_sh815_832_0_ac819_814_830_0_0_0_0_0_0_0_hw0_0_0_sd_lg2_rb2_hidden_pl40492c06_sl943.png"/>
  <Relationship Id="rId4" Type="http://schemas.openxmlformats.org/officeDocument/2006/relationships/image" Target="../media/look_20079_600_c600x1000_f1_s0_t0_sh815_832_0_ac819_814_830_0_0_0_0_0_0_0_hw0_0_0_sd_lg2_rb2_hidden_pl84eb1669_sl944.pn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look_20078_600_c600x1000_f1_s0_t0_sh815_832_0_ac819_814_830_0_0_0_0_0_0_0_hw0_0_0_sd_lg2_rb2_hidden_pl75bc571b_sl945.png"/>
  <Relationship Id="rId3" Type="http://schemas.openxmlformats.org/officeDocument/2006/relationships/image" Target="../media/look_20077_600_c600x1000_f1_s0_t0_sh815_832_0_ac819_814_830_0_0_0_0_0_0_0_hw0_0_0_sd_lg2_rb2_hidden_pl300e03f7_sl946.png"/>
  <Relationship Id="rId4" Type="http://schemas.openxmlformats.org/officeDocument/2006/relationships/image" Target="../media/look_20076_600_c600x1000_f1_s0_t0_sh815_832_0_ac819_814_830_0_0_0_0_0_0_0_hw0_0_0_sd_lg2_rb2_hidden_pl0a8f3dbf_sl947.pn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look_20075_600_c600x1000_f1_s0_t0_sh815_832_0_ac819_814_830_0_0_0_0_0_0_0_hw0_0_0_sd_lg2_rb2_hidden_plfbd87ccd_sl948.png"/>
  <Relationship Id="rId3" Type="http://schemas.openxmlformats.org/officeDocument/2006/relationships/image" Target="../media/look_20074_600_c600x1000_f0_s0_t0_sh815_832_0_ac819_814_830_0_0_0_0_0_0_0_hw0_0_0_sd_lg2_rb2_hidden_pla6b0ebc1_sl949.png"/>
  <Relationship Id="rId4" Type="http://schemas.openxmlformats.org/officeDocument/2006/relationships/image" Target="../media/look_20073_600_c600x1000_f0_s0_t0_sh815_832_0_ac819_814_830_0_0_0_0_0_0_0_hw0_0_0_sd_lg2_rb2_hidden_pl56520107_sl950.pn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look_20072_600_c600x1000_f0_s0_t0_sh815_832_0_ac819_814_830_0_0_0_0_0_0_0_hw0_0_0_sd_lg2_rb2_hidden_pl2acb441e_sl951.png"/>
  <Relationship Id="rId3" Type="http://schemas.openxmlformats.org/officeDocument/2006/relationships/image" Target="../media/look_20071_600_c600x1000_f0_s0_t0_sh815_832_0_ac819_814_830_0_0_0_0_0_0_0_hw0_0_0_sd_lg2_rb2_hidden_pld6f7c430_sl952.png"/>
  <Relationship Id="rId4" Type="http://schemas.openxmlformats.org/officeDocument/2006/relationships/image" Target="../media/look_20070_600_c600x1000_f0_s0_t0_sh815_832_0_ac819_814_830_0_0_0_0_0_0_0_hw0_0_0_sd_lg2_rb2_hidden_pl26152ef6_sl953.pn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look_20069_600_c600x1000_f1_s0_t0_sh815_832_0_ac819_814_830_0_0_0_0_0_0_0_hw0_0_0_sd_lg2_rb2_hidden_ple5dc8aa9_sl954.png"/>
  <Relationship Id="rId3" Type="http://schemas.openxmlformats.org/officeDocument/2006/relationships/image" Target="../media/look_20068_600_c600x1000_f1_s0_t0_sh815_832_0_ac819_814_830_0_0_0_0_0_0_0_hw0_0_0_sd_lg2_rb2_hidden_pl26ac5d50_sl955.png"/>
  <Relationship Id="rId4" Type="http://schemas.openxmlformats.org/officeDocument/2006/relationships/image" Target="../media/look_20067_600_c600x1000_f1_s0_t0_sh815_832_0_ac819_814_830_0_0_0_0_0_0_0_hw0_0_0_sd_lg2_rb2_hidden_pla50f6d81_sl956.pn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look_20066_600_c600x1000_f1_s0_t0_sh815_832_0_ac819_814_830_0_0_0_0_0_0_0_hw0_0_0_sd_lg2_rb2_hidden_plc807f4ac_sl957.png"/>
  <Relationship Id="rId3" Type="http://schemas.openxmlformats.org/officeDocument/2006/relationships/image" Target="../media/look_20065_600_c600x1000_f1_s0_t0_sh815_832_0_ac819_814_830_0_0_0_0_0_0_0_hw0_0_0_sd_lg2_rb2_hidden_plfc6872cd_sl958.png"/>
  <Relationship Id="rId4" Type="http://schemas.openxmlformats.org/officeDocument/2006/relationships/image" Target="../media/look_20064_600_c600x1000_f1_s0_t0_sh815_832_0_ac819_814_830_0_0_0_0_0_0_0_hw0_0_0_sd_lg2_rb2_hidden_pl7fcb421c_sl959.pn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look_20063_600_c600x1000_f1_s0_t0_sh815_832_0_ac819_814_830_0_0_0_0_0_0_0_hw0_0_0_sd_lg2_rb2_hidden_plcd042464_sl960.png"/>
  <Relationship Id="rId3" Type="http://schemas.openxmlformats.org/officeDocument/2006/relationships/image" Target="../media/look_20062_600_c600x1000_f1_s0_t0_sh815_832_0_ac819_814_830_0_0_0_0_0_0_0_hw0_0_0_sd_lg2_rb2_hidden_pl0e74f39d_sl961.png"/>
  <Relationship Id="rId4" Type="http://schemas.openxmlformats.org/officeDocument/2006/relationships/image" Target="../media/look_20061_600_c600x1000_f1_s0_t0_sh815_832_0_ac819_814_830_0_0_0_0_0_0_0_hw0_0_0_sd_lg2_rb2_hidden_pl8dd7c34c_sl962.pn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look_20060_600_c600x1000_f1_s0_t0_sh815_832_0_ac819_814_830_0_0_0_0_0_0_0_hw0_0_0_sd_lg2_rb2_hidden_ple0df5a61_sl963.png"/>
  <Relationship Id="rId3" Type="http://schemas.openxmlformats.org/officeDocument/2006/relationships/image" Target="../media/look_20059_600_c600x1000_f1_s0_t0_sh815_832_0_ac819_814_830_0_0_0_0_0_0_0_hw0_0_0_sd_lg2_rb2_hidden_pld4b0dc00_sl964.png"/>
  <Relationship Id="rId4" Type="http://schemas.openxmlformats.org/officeDocument/2006/relationships/image" Target="../media/look_20058_600_c600x1000_f1_s0_t0_sh815_832_0_ac819_814_830_0_0_0_0_0_0_0_hw0_0_0_sd_lg2_rb2_hidden_pl5713ecd1_sl965.pn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52_1787915380102_f96c758f_contain114x1902.png"/>
  <Relationship Id="rId3" Type="http://schemas.openxmlformats.org/officeDocument/2006/relationships/image" Target="../media/52_1787923618_49c2bbca_contain114x1903.png"/>
  <Relationship Id="rId4" Type="http://schemas.openxmlformats.org/officeDocument/2006/relationships/image" Target="../media/52_1787915380182_744beaea_contain114x1904.png"/>
  <Relationship Id="rId5" Type="http://schemas.openxmlformats.org/officeDocument/2006/relationships/image" Target="../media/52_1787915380321_03a4867f_contain114x1905.png"/>
  <Relationship Id="rId6" Type="http://schemas.openxmlformats.org/officeDocument/2006/relationships/image" Target="../media/52_1787915379877_959cfc81_contain114x1906.png"/>
  <Relationship Id="rId7" Type="http://schemas.openxmlformats.org/officeDocument/2006/relationships/image" Target="../media/52_1787915380420_6f50b952_contain114x1907.png"/>
  <Relationship Id="rId8" Type="http://schemas.openxmlformats.org/officeDocument/2006/relationships/image" Target="../media/52_1787915380533_161b45ae_contain114x1908.png"/>
  <Relationship Id="rId9" Type="http://schemas.openxmlformats.org/officeDocument/2006/relationships/image" Target="../media/52_1787915379756_5b23fdd6_contain114x1909.png"/>
  <Relationship Id="rId10" Type="http://schemas.openxmlformats.org/officeDocument/2006/relationships/image" Target="../media/52_1787915380018_bc4b5212_contain114x19010.png"/>
  <Relationship Id="rId11" Type="http://schemas.openxmlformats.org/officeDocument/2006/relationships/image" Target="../media/52_1787915380131_87dba60f_contain114x19011.png"/>
  <Relationship Id="rId12" Type="http://schemas.openxmlformats.org/officeDocument/2006/relationships/image" Target="../media/52_1787915380074_a119b743_contain114x19012.png"/>
  <Relationship Id="rId13" Type="http://schemas.openxmlformats.org/officeDocument/2006/relationships/image" Target="../media/52_1787915380250_7dd90633_contain114x19013.png"/>
  <Relationship Id="rId14" Type="http://schemas.openxmlformats.org/officeDocument/2006/relationships/image" Target="../media/52_1787915380719_18669187_contain114x19014.pn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look_20108_600_c600x1000_f0_s0_t0_sh815_832_0_ac819_814_830_0_0_0_0_0_0_0_hw0_0_0_sd_lg2_rb2_hidden_pl2c4496fc_sl915.png"/>
  <Relationship Id="rId3" Type="http://schemas.openxmlformats.org/officeDocument/2006/relationships/image" Target="../media/look_20107_600_c600x1000_f0_s0_t0_sh815_832_0_ac819_814_830_0_0_0_0_0_0_0_hw0_0_0_sd_lg2_rb2_hidden_pl81923a09_sl916.png"/>
  <Relationship Id="rId4" Type="http://schemas.openxmlformats.org/officeDocument/2006/relationships/image" Target="../media/look_20106_600_c600x1000_f0_s0_t0_sh815_832_0_ac819_814_830_0_0_0_0_0_0_0_hw0_0_0_sd_lg2_rb2_hidden_plcf9259c9_sl917.pn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look_20105_600_c600x1000_f0_s0_t0_sh815_832_0_ac819_814_830_0_0_0_0_0_0_0_hw0_0_0_sd_lg2_rb2_hidden_ple68e1359_sl918.png"/>
  <Relationship Id="rId3" Type="http://schemas.openxmlformats.org/officeDocument/2006/relationships/image" Target="../media/look_20104_600_c600x1000_f0_s0_t0_sh815_832_0_ac819_814_830_0_0_0_0_0_0_0_hw0_0_0_sd_lg2_rb2_hidden_pl4b58bfac_sl919.png"/>
  <Relationship Id="rId4" Type="http://schemas.openxmlformats.org/officeDocument/2006/relationships/image" Target="../media/look_20103_600_c600x1000_f1_s0_t0_sh815_832_0_ac819_814_830_0_0_0_0_0_0_0_hw0_0_0_sd_lg2_rb2_hidden_pl7d6efc3e_sl920.pn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look_20102_600_c600x1000_f1_s0_t0_sh815_832_0_ac819_814_830_0_0_0_0_0_0_0_hw0_0_0_sd_lg2_rb2_hidden_pl159dcd35_sl921.png"/>
  <Relationship Id="rId3" Type="http://schemas.openxmlformats.org/officeDocument/2006/relationships/image" Target="../media/look_20101_600_c600x1000_f1_s0_t0_sh815_832_0_ac819_814_830_0_0_0_0_0_0_0_hw0_0_0_sd_lg2_rb2_hidden_plf8e44fa5_sl922.png"/>
  <Relationship Id="rId4" Type="http://schemas.openxmlformats.org/officeDocument/2006/relationships/image" Target="../media/look_20100_600_c600x1000_f1_s0_t0_sh815_832_0_ac819_814_830_0_0_0_0_0_0_0_hw0_0_0_sd_lg2_rb2_hidden_pl0d29d3cf_sl923.pn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look_20099_600_c600x1000_f1_s0_t0_sh815_832_0_ac819_814_830_0_0_0_0_0_0_0_hw0_0_0_sd_lg2_rb2_hidden_pl9bf9e6e3_sl924.png"/>
  <Relationship Id="rId3" Type="http://schemas.openxmlformats.org/officeDocument/2006/relationships/image" Target="../media/look_20098_600_c600x1000_f1_s0_t0_sh815_832_0_ac819_814_830_0_0_0_0_0_0_0_hw0_0_0_sd_lg2_rb2_hidden_pl76806473_sl925.png"/>
  <Relationship Id="rId4" Type="http://schemas.openxmlformats.org/officeDocument/2006/relationships/image" Target="../media/look_20097_600_c600x1000_f1_s0_t0_sh815_832_0_ac819_814_830_0_0_0_0_0_0_0_hw0_0_0_sd_lg2_rb2_hidden_pl55b652f3_sl926.pn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look_20096_600_c600x1000_f1_s0_t0_sh815_832_0_ac819_814_830_0_0_0_0_0_0_0_hw0_0_0_sd_lg2_rb2_hidden_pl3d4563f8_sl927.png"/>
  <Relationship Id="rId3" Type="http://schemas.openxmlformats.org/officeDocument/2006/relationships/image" Target="../media/look_20095_600_c600x1000_f1_s0_t0_sh815_832_0_ac819_814_830_0_0_0_0_0_0_0_hw0_0_0_sd_lg2_rb2_hidden_pld03ce168_sl928.png"/>
  <Relationship Id="rId4" Type="http://schemas.openxmlformats.org/officeDocument/2006/relationships/image" Target="../media/look_20094_600_c600x1000_f1_s0_t0_sh815_832_0_ac819_814_830_0_0_0_0_0_0_0_hw0_0_0_sd_lg2_rb2_hidden_pl25f17d02_sl929.pn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look_20093_600_c600x1000_f1_s0_t0_sh815_832_0_ac819_814_830_0_0_0_0_0_0_0_hw0_0_0_sd_lg2_rb2_hidden_plb321482e_sl930.png"/>
  <Relationship Id="rId3" Type="http://schemas.openxmlformats.org/officeDocument/2006/relationships/image" Target="../media/look_20092_600_c600x1000_f1_s0_t0_sh815_832_0_ac819_814_830_0_0_0_0_0_0_0_hw0_0_0_sd_lg2_rb2_hidden_pl5e58cabe_sl931.png"/>
  <Relationship Id="rId4" Type="http://schemas.openxmlformats.org/officeDocument/2006/relationships/image" Target="../media/look_20091_600_c600x1000_f0_s0_t0_sh815_832_0_ac819_814_830_0_0_0_0_0_0_0_hw0_0_0_sd_lg2_rb2_hidden_pl1ec4c0fc_sl932.pn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look_20090_600_c600x1000_f0_s0_t0_sh815_832_0_ac819_814_830_0_0_0_0_0_0_0_hw0_0_0_sd_lg2_rb2_hidden_pl6c334593_sl933.png"/>
  <Relationship Id="rId3" Type="http://schemas.openxmlformats.org/officeDocument/2006/relationships/image" Target="../media/look_20089_600_c600x1000_f0_s0_t0_sh815_832_0_ac819_814_830_0_0_0_0_0_0_0_hw0_0_0_sd_lg2_rb2_hidden_pl08247416_sl934.png"/>
  <Relationship Id="rId4" Type="http://schemas.openxmlformats.org/officeDocument/2006/relationships/image" Target="../media/look_20088_600_c600x1000_f0_s0_t0_sh815_832_0_ac819_814_830_0_0_0_0_0_0_0_hw0_0_0_sd_lg2_rb2_hidden_pld40e4559_sl935.pn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2857500" y="1714500"/>
          <a:ext cx="6286500" cy="3000375"/>
          <a:chOff x="2857500" y="1714500"/>
          <a:chExt cx="6286500" cy="3000375"/>
        </a:xfrm>
      </p:grpSpPr>
      <p:pic>
        <p:nvPicPr>
          <p:cNvPr id="2" name="Logo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0" y="1714500"/>
            <a:ext cx="3429000" cy="12858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5250" y="685800"/>
          <a:ext cx="9039225" cy="6162675"/>
          <a:chOff x="95250" y="685800"/>
          <a:chExt cx="9039225" cy="6162675"/>
        </a:xfrm>
      </p:grpSpPr>
      <p:pic>
        <p:nvPicPr>
          <p:cNvPr id="2" name="Look 20087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" y="685800"/>
            <a:ext cx="2943225" cy="4905375"/>
          </a:xfrm>
          <a:prstGeom prst="rect">
            <a:avLst/>
          </a:prstGeom>
          <a:noFill/>
        </p:spPr>
      </p:pic>
      <p:pic>
        <p:nvPicPr>
          <p:cNvPr id="3" name="Look 20086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5625" y="685800"/>
            <a:ext cx="2943225" cy="4905375"/>
          </a:xfrm>
          <a:prstGeom prst="rect">
            <a:avLst/>
          </a:prstGeom>
          <a:noFill/>
        </p:spPr>
      </p:pic>
      <p:sp>
        <p:nvSpPr>
          <p:cNvPr id="4" name=""/>
          <p:cNvSpPr txBox="1"/>
          <p:nvPr/>
        </p:nvSpPr>
        <p:spPr>
          <a:xfrm>
            <a:off x="3095625" y="5629275"/>
            <a:ext cx="2943225" cy="5334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Первый слой: заправлен]]></a:t>
            </a:r>
          </a:p>
        </p:txBody>
      </p:sp>
      <p:pic>
        <p:nvPicPr>
          <p:cNvPr id="5" name="Look 20085" descr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685800"/>
            <a:ext cx="2943225" cy="4905375"/>
          </a:xfrm>
          <a:prstGeom prst="rect">
            <a:avLst/>
          </a:prstGeom>
          <a:noFill/>
        </p:spPr>
      </p:pic>
      <p:sp>
        <p:nvSpPr>
          <p:cNvPr id="6" name=""/>
          <p:cNvSpPr txBox="1"/>
          <p:nvPr/>
        </p:nvSpPr>
        <p:spPr>
          <a:xfrm>
            <a:off x="6096000" y="5629275"/>
            <a:ext cx="2943225" cy="5334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Первый слой: заправлен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5250" y="685800"/>
          <a:ext cx="9039225" cy="6162675"/>
          <a:chOff x="95250" y="685800"/>
          <a:chExt cx="9039225" cy="6162675"/>
        </a:xfrm>
      </p:grpSpPr>
      <p:pic>
        <p:nvPicPr>
          <p:cNvPr id="2" name="Look 20084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" y="685800"/>
            <a:ext cx="2943225" cy="49053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5629275"/>
            <a:ext cx="2943225" cy="5334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Первый слой: заправлен]]></a:t>
            </a:r>
          </a:p>
        </p:txBody>
      </p:sp>
      <p:pic>
        <p:nvPicPr>
          <p:cNvPr id="4" name="Look 20083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5625" y="685800"/>
            <a:ext cx="2943225" cy="4905375"/>
          </a:xfrm>
          <a:prstGeom prst="rect">
            <a:avLst/>
          </a:prstGeom>
          <a:noFill/>
        </p:spPr>
      </p:pic>
      <p:sp>
        <p:nvSpPr>
          <p:cNvPr id="5" name=""/>
          <p:cNvSpPr txBox="1"/>
          <p:nvPr/>
        </p:nvSpPr>
        <p:spPr>
          <a:xfrm>
            <a:off x="3095625" y="5629275"/>
            <a:ext cx="2943225" cy="5334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Первый слой: заправлен]]></a:t>
            </a:r>
          </a:p>
        </p:txBody>
      </p:sp>
      <p:pic>
        <p:nvPicPr>
          <p:cNvPr id="6" name="Look 20082" descr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685800"/>
            <a:ext cx="2943225" cy="4905375"/>
          </a:xfrm>
          <a:prstGeom prst="rect">
            <a:avLst/>
          </a:prstGeom>
          <a:noFill/>
        </p:spPr>
      </p:pic>
      <p:sp>
        <p:nvSpPr>
          <p:cNvPr id="7" name=""/>
          <p:cNvSpPr txBox="1"/>
          <p:nvPr/>
        </p:nvSpPr>
        <p:spPr>
          <a:xfrm>
            <a:off x="6096000" y="5629275"/>
            <a:ext cx="2943225" cy="5334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Первый слой: заправлен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5250" y="685800"/>
          <a:ext cx="9039225" cy="6162675"/>
          <a:chOff x="95250" y="685800"/>
          <a:chExt cx="9039225" cy="6162675"/>
        </a:xfrm>
      </p:grpSpPr>
      <p:pic>
        <p:nvPicPr>
          <p:cNvPr id="2" name="Look 20081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" y="685800"/>
            <a:ext cx="2943225" cy="49053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5629275"/>
            <a:ext cx="2943225" cy="5334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Первый слой: заправлен]]></a:t>
            </a:r>
          </a:p>
        </p:txBody>
      </p:sp>
      <p:pic>
        <p:nvPicPr>
          <p:cNvPr id="4" name="Look 20080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5625" y="685800"/>
            <a:ext cx="2943225" cy="4905375"/>
          </a:xfrm>
          <a:prstGeom prst="rect">
            <a:avLst/>
          </a:prstGeom>
          <a:noFill/>
        </p:spPr>
      </p:pic>
      <p:sp>
        <p:nvSpPr>
          <p:cNvPr id="5" name=""/>
          <p:cNvSpPr txBox="1"/>
          <p:nvPr/>
        </p:nvSpPr>
        <p:spPr>
          <a:xfrm>
            <a:off x="3095625" y="5629275"/>
            <a:ext cx="2943225" cy="5334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Первый слой: заправлен]]></a:t>
            </a:r>
          </a:p>
        </p:txBody>
      </p:sp>
      <p:pic>
        <p:nvPicPr>
          <p:cNvPr id="6" name="Look 20079" descr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685800"/>
            <a:ext cx="2943225" cy="4905375"/>
          </a:xfrm>
          <a:prstGeom prst="rect">
            <a:avLst/>
          </a:prstGeom>
          <a:noFill/>
        </p:spPr>
      </p:pic>
      <p:sp>
        <p:nvSpPr>
          <p:cNvPr id="7" name=""/>
          <p:cNvSpPr txBox="1"/>
          <p:nvPr/>
        </p:nvSpPr>
        <p:spPr>
          <a:xfrm>
            <a:off x="6096000" y="5629275"/>
            <a:ext cx="2943225" cy="5334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Первый слой: заправлен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5250" y="685800"/>
          <a:ext cx="9039225" cy="6162675"/>
          <a:chOff x="95250" y="685800"/>
          <a:chExt cx="9039225" cy="6162675"/>
        </a:xfrm>
      </p:grpSpPr>
      <p:pic>
        <p:nvPicPr>
          <p:cNvPr id="2" name="Look 20078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" y="685800"/>
            <a:ext cx="2943225" cy="49053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5629275"/>
            <a:ext cx="2943225" cy="5334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Первый слой: заправлен]]></a:t>
            </a:r>
          </a:p>
        </p:txBody>
      </p:sp>
      <p:pic>
        <p:nvPicPr>
          <p:cNvPr id="4" name="Look 20077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5625" y="685800"/>
            <a:ext cx="2943225" cy="4905375"/>
          </a:xfrm>
          <a:prstGeom prst="rect">
            <a:avLst/>
          </a:prstGeom>
          <a:noFill/>
        </p:spPr>
      </p:pic>
      <p:sp>
        <p:nvSpPr>
          <p:cNvPr id="5" name=""/>
          <p:cNvSpPr txBox="1"/>
          <p:nvPr/>
        </p:nvSpPr>
        <p:spPr>
          <a:xfrm>
            <a:off x="3095625" y="5629275"/>
            <a:ext cx="2943225" cy="5334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Первый слой: заправлен]]></a:t>
            </a:r>
          </a:p>
        </p:txBody>
      </p:sp>
      <p:pic>
        <p:nvPicPr>
          <p:cNvPr id="6" name="Look 20076" descr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685800"/>
            <a:ext cx="2943225" cy="4905375"/>
          </a:xfrm>
          <a:prstGeom prst="rect">
            <a:avLst/>
          </a:prstGeom>
          <a:noFill/>
        </p:spPr>
      </p:pic>
      <p:sp>
        <p:nvSpPr>
          <p:cNvPr id="7" name=""/>
          <p:cNvSpPr txBox="1"/>
          <p:nvPr/>
        </p:nvSpPr>
        <p:spPr>
          <a:xfrm>
            <a:off x="6096000" y="5629275"/>
            <a:ext cx="2943225" cy="5334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Первый слой: заправлен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5250" y="685800"/>
          <a:ext cx="9039225" cy="6162675"/>
          <a:chOff x="95250" y="685800"/>
          <a:chExt cx="9039225" cy="6162675"/>
        </a:xfrm>
      </p:grpSpPr>
      <p:pic>
        <p:nvPicPr>
          <p:cNvPr id="2" name="Look 20075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" y="685800"/>
            <a:ext cx="2943225" cy="49053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5629275"/>
            <a:ext cx="2943225" cy="5334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Первый слой: заправлен]]></a:t>
            </a:r>
          </a:p>
        </p:txBody>
      </p:sp>
      <p:pic>
        <p:nvPicPr>
          <p:cNvPr id="4" name="Look 20074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5625" y="685800"/>
            <a:ext cx="2943225" cy="4905375"/>
          </a:xfrm>
          <a:prstGeom prst="rect">
            <a:avLst/>
          </a:prstGeom>
          <a:noFill/>
        </p:spPr>
      </p:pic>
      <p:pic>
        <p:nvPicPr>
          <p:cNvPr id="5" name="Look 20073" descr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685800"/>
            <a:ext cx="2943225" cy="49053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5250" y="685800"/>
          <a:ext cx="9039225" cy="5591175"/>
          <a:chOff x="95250" y="685800"/>
          <a:chExt cx="9039225" cy="5591175"/>
        </a:xfrm>
      </p:grpSpPr>
      <p:pic>
        <p:nvPicPr>
          <p:cNvPr id="2" name="Look 20072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" y="685800"/>
            <a:ext cx="2943225" cy="4905375"/>
          </a:xfrm>
          <a:prstGeom prst="rect">
            <a:avLst/>
          </a:prstGeom>
          <a:noFill/>
        </p:spPr>
      </p:pic>
      <p:pic>
        <p:nvPicPr>
          <p:cNvPr id="3" name="Look 20071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5625" y="685800"/>
            <a:ext cx="2943225" cy="4905375"/>
          </a:xfrm>
          <a:prstGeom prst="rect">
            <a:avLst/>
          </a:prstGeom>
          <a:noFill/>
        </p:spPr>
      </p:pic>
      <p:pic>
        <p:nvPicPr>
          <p:cNvPr id="4" name="Look 20070" descr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685800"/>
            <a:ext cx="2943225" cy="49053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5250" y="685800"/>
          <a:ext cx="9039225" cy="6162675"/>
          <a:chOff x="95250" y="685800"/>
          <a:chExt cx="9039225" cy="6162675"/>
        </a:xfrm>
      </p:grpSpPr>
      <p:pic>
        <p:nvPicPr>
          <p:cNvPr id="2" name="Look 20069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" y="685800"/>
            <a:ext cx="2943225" cy="49053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5629275"/>
            <a:ext cx="2943225" cy="5334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Первый слой: заправлен]]></a:t>
            </a:r>
          </a:p>
        </p:txBody>
      </p:sp>
      <p:pic>
        <p:nvPicPr>
          <p:cNvPr id="4" name="Look 20068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5625" y="685800"/>
            <a:ext cx="2943225" cy="4905375"/>
          </a:xfrm>
          <a:prstGeom prst="rect">
            <a:avLst/>
          </a:prstGeom>
          <a:noFill/>
        </p:spPr>
      </p:pic>
      <p:sp>
        <p:nvSpPr>
          <p:cNvPr id="5" name=""/>
          <p:cNvSpPr txBox="1"/>
          <p:nvPr/>
        </p:nvSpPr>
        <p:spPr>
          <a:xfrm>
            <a:off x="3095625" y="5629275"/>
            <a:ext cx="2943225" cy="5334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Первый слой: заправлен]]></a:t>
            </a:r>
          </a:p>
        </p:txBody>
      </p:sp>
      <p:pic>
        <p:nvPicPr>
          <p:cNvPr id="6" name="Look 20067" descr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685800"/>
            <a:ext cx="2943225" cy="4905375"/>
          </a:xfrm>
          <a:prstGeom prst="rect">
            <a:avLst/>
          </a:prstGeom>
          <a:noFill/>
        </p:spPr>
      </p:pic>
      <p:sp>
        <p:nvSpPr>
          <p:cNvPr id="7" name=""/>
          <p:cNvSpPr txBox="1"/>
          <p:nvPr/>
        </p:nvSpPr>
        <p:spPr>
          <a:xfrm>
            <a:off x="6096000" y="5629275"/>
            <a:ext cx="2943225" cy="5334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Первый слой: заправлен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5250" y="685800"/>
          <a:ext cx="9039225" cy="6162675"/>
          <a:chOff x="95250" y="685800"/>
          <a:chExt cx="9039225" cy="6162675"/>
        </a:xfrm>
      </p:grpSpPr>
      <p:pic>
        <p:nvPicPr>
          <p:cNvPr id="2" name="Look 20066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" y="685800"/>
            <a:ext cx="2943225" cy="49053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5629275"/>
            <a:ext cx="2943225" cy="5334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Первый слой: заправлен]]></a:t>
            </a:r>
          </a:p>
        </p:txBody>
      </p:sp>
      <p:pic>
        <p:nvPicPr>
          <p:cNvPr id="4" name="Look 20065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5625" y="685800"/>
            <a:ext cx="2943225" cy="4905375"/>
          </a:xfrm>
          <a:prstGeom prst="rect">
            <a:avLst/>
          </a:prstGeom>
          <a:noFill/>
        </p:spPr>
      </p:pic>
      <p:sp>
        <p:nvSpPr>
          <p:cNvPr id="5" name=""/>
          <p:cNvSpPr txBox="1"/>
          <p:nvPr/>
        </p:nvSpPr>
        <p:spPr>
          <a:xfrm>
            <a:off x="3095625" y="5629275"/>
            <a:ext cx="2943225" cy="5334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Первый слой: заправлен]]></a:t>
            </a:r>
          </a:p>
        </p:txBody>
      </p:sp>
      <p:pic>
        <p:nvPicPr>
          <p:cNvPr id="6" name="Look 20064" descr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685800"/>
            <a:ext cx="2943225" cy="4905375"/>
          </a:xfrm>
          <a:prstGeom prst="rect">
            <a:avLst/>
          </a:prstGeom>
          <a:noFill/>
        </p:spPr>
      </p:pic>
      <p:sp>
        <p:nvSpPr>
          <p:cNvPr id="7" name=""/>
          <p:cNvSpPr txBox="1"/>
          <p:nvPr/>
        </p:nvSpPr>
        <p:spPr>
          <a:xfrm>
            <a:off x="6096000" y="5629275"/>
            <a:ext cx="2943225" cy="5334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Первый слой: заправлен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5250" y="685800"/>
          <a:ext cx="9039225" cy="6162675"/>
          <a:chOff x="95250" y="685800"/>
          <a:chExt cx="9039225" cy="6162675"/>
        </a:xfrm>
      </p:grpSpPr>
      <p:pic>
        <p:nvPicPr>
          <p:cNvPr id="2" name="Look 20063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" y="685800"/>
            <a:ext cx="2943225" cy="49053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5629275"/>
            <a:ext cx="2943225" cy="5334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Первый слой: заправлен]]></a:t>
            </a:r>
          </a:p>
        </p:txBody>
      </p:sp>
      <p:pic>
        <p:nvPicPr>
          <p:cNvPr id="4" name="Look 20062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5625" y="685800"/>
            <a:ext cx="2943225" cy="4905375"/>
          </a:xfrm>
          <a:prstGeom prst="rect">
            <a:avLst/>
          </a:prstGeom>
          <a:noFill/>
        </p:spPr>
      </p:pic>
      <p:sp>
        <p:nvSpPr>
          <p:cNvPr id="5" name=""/>
          <p:cNvSpPr txBox="1"/>
          <p:nvPr/>
        </p:nvSpPr>
        <p:spPr>
          <a:xfrm>
            <a:off x="3095625" y="5629275"/>
            <a:ext cx="2943225" cy="5334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Первый слой: заправлен]]></a:t>
            </a:r>
          </a:p>
        </p:txBody>
      </p:sp>
      <p:pic>
        <p:nvPicPr>
          <p:cNvPr id="6" name="Look 20061" descr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685800"/>
            <a:ext cx="2943225" cy="4905375"/>
          </a:xfrm>
          <a:prstGeom prst="rect">
            <a:avLst/>
          </a:prstGeom>
          <a:noFill/>
        </p:spPr>
      </p:pic>
      <p:sp>
        <p:nvSpPr>
          <p:cNvPr id="7" name=""/>
          <p:cNvSpPr txBox="1"/>
          <p:nvPr/>
        </p:nvSpPr>
        <p:spPr>
          <a:xfrm>
            <a:off x="6096000" y="5629275"/>
            <a:ext cx="2943225" cy="5334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Первый слой: заправлен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5250" y="685800"/>
          <a:ext cx="9039225" cy="6162675"/>
          <a:chOff x="95250" y="685800"/>
          <a:chExt cx="9039225" cy="6162675"/>
        </a:xfrm>
      </p:grpSpPr>
      <p:pic>
        <p:nvPicPr>
          <p:cNvPr id="2" name="Look 20060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" y="685800"/>
            <a:ext cx="2943225" cy="49053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5629275"/>
            <a:ext cx="2943225" cy="5334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Первый слой: заправлен]]></a:t>
            </a:r>
          </a:p>
        </p:txBody>
      </p:sp>
      <p:pic>
        <p:nvPicPr>
          <p:cNvPr id="4" name="Look 20059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5625" y="685800"/>
            <a:ext cx="2943225" cy="4905375"/>
          </a:xfrm>
          <a:prstGeom prst="rect">
            <a:avLst/>
          </a:prstGeom>
          <a:noFill/>
        </p:spPr>
      </p:pic>
      <p:sp>
        <p:nvSpPr>
          <p:cNvPr id="5" name=""/>
          <p:cNvSpPr txBox="1"/>
          <p:nvPr/>
        </p:nvSpPr>
        <p:spPr>
          <a:xfrm>
            <a:off x="3095625" y="5629275"/>
            <a:ext cx="2943225" cy="5334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Первый слой: заправлен]]></a:t>
            </a:r>
          </a:p>
        </p:txBody>
      </p:sp>
      <p:pic>
        <p:nvPicPr>
          <p:cNvPr id="6" name="Look 20058" descr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685800"/>
            <a:ext cx="2943225" cy="4905375"/>
          </a:xfrm>
          <a:prstGeom prst="rect">
            <a:avLst/>
          </a:prstGeom>
          <a:noFill/>
        </p:spPr>
      </p:pic>
      <p:sp>
        <p:nvSpPr>
          <p:cNvPr id="7" name=""/>
          <p:cNvSpPr txBox="1"/>
          <p:nvPr/>
        </p:nvSpPr>
        <p:spPr>
          <a:xfrm>
            <a:off x="6096000" y="5629275"/>
            <a:ext cx="2943225" cy="5334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Первый слой: заправлен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5250" y="76200"/>
          <a:ext cx="9048750" cy="4114800"/>
          <a:chOff x="95250" y="76200"/>
          <a:chExt cx="9048750" cy="4114800"/>
        </a:xfrm>
      </p:grpSpPr>
      <p:sp>
        <p:nvSpPr>
          <p:cNvPr id="2" name=""/>
          <p:cNvSpPr txBox="1"/>
          <p:nvPr/>
        </p:nvSpPr>
        <p:spPr>
          <a:xfrm>
            <a:off x="95250" y="76200"/>
            <a:ext cx="8953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Вешалка: Тихая сложность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" y="285750"/>
            <a:ext cx="8953500" cy="1714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Тепло · Повседневная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" y="457200"/>
            <a:ext cx="1085850" cy="1809750"/>
          </a:xfrm>
          <a:prstGeom prst="rect">
            <a:avLst/>
          </a:prstGeom>
          <a:solidFill>
            <a:srgbClr val="F8F9FA">
              <a:alpha val="100000"/>
            </a:srgbClr>
          </a:solidFill>
          <a:ln w="9525" cap="flat" cmpd="sng" algn="ctr">
            <a:solidFill>
              <a:srgbClr val="E9ECEF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pic>
        <p:nvPicPr>
          <p:cNvPr id="5" name="Item 815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" y="581025"/>
            <a:ext cx="1085850" cy="1552575"/>
          </a:xfrm>
          <a:prstGeom prst="rect">
            <a:avLst/>
          </a:prstGeom>
          <a:noFill/>
        </p:spPr>
      </p:pic>
      <p:sp>
        <p:nvSpPr>
          <p:cNvPr id="6" name=""/>
          <p:cNvSpPr txBox="1"/>
          <p:nvPr/>
        </p:nvSpPr>
        <p:spPr>
          <a:xfrm>
            <a:off x="1219200" y="457200"/>
            <a:ext cx="1085850" cy="1809750"/>
          </a:xfrm>
          <a:prstGeom prst="rect">
            <a:avLst/>
          </a:prstGeom>
          <a:solidFill>
            <a:srgbClr val="F8F9FA">
              <a:alpha val="100000"/>
            </a:srgbClr>
          </a:solidFill>
          <a:ln w="9525" cap="flat" cmpd="sng" algn="ctr">
            <a:solidFill>
              <a:srgbClr val="E9ECEF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pic>
        <p:nvPicPr>
          <p:cNvPr id="7" name="Item 832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200" y="1066800"/>
            <a:ext cx="1085850" cy="590550"/>
          </a:xfrm>
          <a:prstGeom prst="rect">
            <a:avLst/>
          </a:prstGeom>
          <a:noFill/>
        </p:spPr>
      </p:pic>
      <p:sp>
        <p:nvSpPr>
          <p:cNvPr id="8" name=""/>
          <p:cNvSpPr txBox="1"/>
          <p:nvPr/>
        </p:nvSpPr>
        <p:spPr>
          <a:xfrm>
            <a:off x="2343150" y="457200"/>
            <a:ext cx="1085850" cy="1809750"/>
          </a:xfrm>
          <a:prstGeom prst="rect">
            <a:avLst/>
          </a:prstGeom>
          <a:solidFill>
            <a:srgbClr val="F8F9FA">
              <a:alpha val="100000"/>
            </a:srgbClr>
          </a:solidFill>
          <a:ln w="9525" cap="flat" cmpd="sng" algn="ctr">
            <a:solidFill>
              <a:srgbClr val="E9ECEF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pic>
        <p:nvPicPr>
          <p:cNvPr id="9" name="Item 817" descr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43150" y="476250"/>
            <a:ext cx="1085850" cy="1771650"/>
          </a:xfrm>
          <a:prstGeom prst="rect">
            <a:avLst/>
          </a:prstGeom>
          <a:noFill/>
        </p:spPr>
      </p:pic>
      <p:sp>
        <p:nvSpPr>
          <p:cNvPr id="10" name=""/>
          <p:cNvSpPr txBox="1"/>
          <p:nvPr/>
        </p:nvSpPr>
        <p:spPr>
          <a:xfrm>
            <a:off x="3467100" y="457200"/>
            <a:ext cx="1085850" cy="1809750"/>
          </a:xfrm>
          <a:prstGeom prst="rect">
            <a:avLst/>
          </a:prstGeom>
          <a:solidFill>
            <a:srgbClr val="F8F9FA">
              <a:alpha val="100000"/>
            </a:srgbClr>
          </a:solidFill>
          <a:ln w="9525" cap="flat" cmpd="sng" algn="ctr">
            <a:solidFill>
              <a:srgbClr val="E9ECEF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pic>
        <p:nvPicPr>
          <p:cNvPr id="11" name="Item 822" descr="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67100" y="495300"/>
            <a:ext cx="1085850" cy="1724025"/>
          </a:xfrm>
          <a:prstGeom prst="rect">
            <a:avLst/>
          </a:prstGeom>
          <a:noFill/>
        </p:spPr>
      </p:pic>
      <p:sp>
        <p:nvSpPr>
          <p:cNvPr id="12" name=""/>
          <p:cNvSpPr txBox="1"/>
          <p:nvPr/>
        </p:nvSpPr>
        <p:spPr>
          <a:xfrm>
            <a:off x="4591050" y="457200"/>
            <a:ext cx="1085850" cy="1809750"/>
          </a:xfrm>
          <a:prstGeom prst="rect">
            <a:avLst/>
          </a:prstGeom>
          <a:solidFill>
            <a:srgbClr val="F8F9FA">
              <a:alpha val="100000"/>
            </a:srgbClr>
          </a:solidFill>
          <a:ln w="9525" cap="flat" cmpd="sng" algn="ctr">
            <a:solidFill>
              <a:srgbClr val="E9ECEF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pic>
        <p:nvPicPr>
          <p:cNvPr id="13" name="Item 811" descr="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33925" y="457200"/>
            <a:ext cx="800100" cy="1809750"/>
          </a:xfrm>
          <a:prstGeom prst="rect">
            <a:avLst/>
          </a:prstGeom>
          <a:noFill/>
        </p:spPr>
      </p:pic>
      <p:sp>
        <p:nvSpPr>
          <p:cNvPr id="14" name=""/>
          <p:cNvSpPr txBox="1"/>
          <p:nvPr/>
        </p:nvSpPr>
        <p:spPr>
          <a:xfrm>
            <a:off x="5715000" y="457200"/>
            <a:ext cx="1085850" cy="1809750"/>
          </a:xfrm>
          <a:prstGeom prst="rect">
            <a:avLst/>
          </a:prstGeom>
          <a:solidFill>
            <a:srgbClr val="F8F9FA">
              <a:alpha val="100000"/>
            </a:srgbClr>
          </a:solidFill>
          <a:ln w="9525" cap="flat" cmpd="sng" algn="ctr">
            <a:solidFill>
              <a:srgbClr val="E9ECEF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pic>
        <p:nvPicPr>
          <p:cNvPr id="15" name="Item 824" descr="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0" y="552450"/>
            <a:ext cx="1085850" cy="1609725"/>
          </a:xfrm>
          <a:prstGeom prst="rect">
            <a:avLst/>
          </a:prstGeom>
          <a:noFill/>
        </p:spPr>
      </p:pic>
      <p:sp>
        <p:nvSpPr>
          <p:cNvPr id="16" name=""/>
          <p:cNvSpPr txBox="1"/>
          <p:nvPr/>
        </p:nvSpPr>
        <p:spPr>
          <a:xfrm>
            <a:off x="6838950" y="457200"/>
            <a:ext cx="1085850" cy="1809750"/>
          </a:xfrm>
          <a:prstGeom prst="rect">
            <a:avLst/>
          </a:prstGeom>
          <a:solidFill>
            <a:srgbClr val="F8F9FA">
              <a:alpha val="100000"/>
            </a:srgbClr>
          </a:solidFill>
          <a:ln w="9525" cap="flat" cmpd="sng" algn="ctr">
            <a:solidFill>
              <a:srgbClr val="E9ECEF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pic>
        <p:nvPicPr>
          <p:cNvPr id="17" name="Item 826" descr="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38950" y="809625"/>
            <a:ext cx="1085850" cy="1104900"/>
          </a:xfrm>
          <a:prstGeom prst="rect">
            <a:avLst/>
          </a:prstGeom>
          <a:noFill/>
        </p:spPr>
      </p:pic>
      <p:sp>
        <p:nvSpPr>
          <p:cNvPr id="18" name=""/>
          <p:cNvSpPr txBox="1"/>
          <p:nvPr/>
        </p:nvSpPr>
        <p:spPr>
          <a:xfrm>
            <a:off x="7962900" y="457200"/>
            <a:ext cx="1085850" cy="1809750"/>
          </a:xfrm>
          <a:prstGeom prst="rect">
            <a:avLst/>
          </a:prstGeom>
          <a:solidFill>
            <a:srgbClr val="F8F9FA">
              <a:alpha val="100000"/>
            </a:srgbClr>
          </a:solidFill>
          <a:ln w="9525" cap="flat" cmpd="sng" algn="ctr">
            <a:solidFill>
              <a:srgbClr val="E9ECEF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pic>
        <p:nvPicPr>
          <p:cNvPr id="19" name="Item 809" descr="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62900" y="800100"/>
            <a:ext cx="1085850" cy="1123950"/>
          </a:xfrm>
          <a:prstGeom prst="rect">
            <a:avLst/>
          </a:prstGeom>
          <a:noFill/>
        </p:spPr>
      </p:pic>
      <p:sp>
        <p:nvSpPr>
          <p:cNvPr id="20" name=""/>
          <p:cNvSpPr txBox="1"/>
          <p:nvPr/>
        </p:nvSpPr>
        <p:spPr>
          <a:xfrm>
            <a:off x="95250" y="2305050"/>
            <a:ext cx="1085850" cy="1809750"/>
          </a:xfrm>
          <a:prstGeom prst="rect">
            <a:avLst/>
          </a:prstGeom>
          <a:solidFill>
            <a:srgbClr val="F8F9FA">
              <a:alpha val="100000"/>
            </a:srgbClr>
          </a:solidFill>
          <a:ln w="9525" cap="flat" cmpd="sng" algn="ctr">
            <a:solidFill>
              <a:srgbClr val="E9ECEF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pic>
        <p:nvPicPr>
          <p:cNvPr id="21" name="Item 813" descr="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5250" y="2609850"/>
            <a:ext cx="1085850" cy="1200150"/>
          </a:xfrm>
          <a:prstGeom prst="rect">
            <a:avLst/>
          </a:prstGeom>
          <a:noFill/>
        </p:spPr>
      </p:pic>
      <p:sp>
        <p:nvSpPr>
          <p:cNvPr id="22" name=""/>
          <p:cNvSpPr txBox="1"/>
          <p:nvPr/>
        </p:nvSpPr>
        <p:spPr>
          <a:xfrm>
            <a:off x="1219200" y="2305050"/>
            <a:ext cx="1085850" cy="1809750"/>
          </a:xfrm>
          <a:prstGeom prst="rect">
            <a:avLst/>
          </a:prstGeom>
          <a:solidFill>
            <a:srgbClr val="F8F9FA">
              <a:alpha val="100000"/>
            </a:srgbClr>
          </a:solidFill>
          <a:ln w="9525" cap="flat" cmpd="sng" algn="ctr">
            <a:solidFill>
              <a:srgbClr val="E9ECEF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pic>
        <p:nvPicPr>
          <p:cNvPr id="23" name="Item 816" descr="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19200" y="2647950"/>
            <a:ext cx="1085850" cy="1114425"/>
          </a:xfrm>
          <a:prstGeom prst="rect">
            <a:avLst/>
          </a:prstGeom>
          <a:noFill/>
        </p:spPr>
      </p:pic>
      <p:sp>
        <p:nvSpPr>
          <p:cNvPr id="24" name=""/>
          <p:cNvSpPr txBox="1"/>
          <p:nvPr/>
        </p:nvSpPr>
        <p:spPr>
          <a:xfrm>
            <a:off x="2343150" y="2305050"/>
            <a:ext cx="1085850" cy="1809750"/>
          </a:xfrm>
          <a:prstGeom prst="rect">
            <a:avLst/>
          </a:prstGeom>
          <a:solidFill>
            <a:srgbClr val="F8F9FA">
              <a:alpha val="100000"/>
            </a:srgbClr>
          </a:solidFill>
          <a:ln w="9525" cap="flat" cmpd="sng" algn="ctr">
            <a:solidFill>
              <a:srgbClr val="E9ECEF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pic>
        <p:nvPicPr>
          <p:cNvPr id="25" name="Item 814" descr="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343150" y="2581275"/>
            <a:ext cx="1085850" cy="1247775"/>
          </a:xfrm>
          <a:prstGeom prst="rect">
            <a:avLst/>
          </a:prstGeom>
          <a:noFill/>
        </p:spPr>
      </p:pic>
      <p:sp>
        <p:nvSpPr>
          <p:cNvPr id="26" name=""/>
          <p:cNvSpPr txBox="1"/>
          <p:nvPr/>
        </p:nvSpPr>
        <p:spPr>
          <a:xfrm>
            <a:off x="3467100" y="2305050"/>
            <a:ext cx="1085850" cy="1809750"/>
          </a:xfrm>
          <a:prstGeom prst="rect">
            <a:avLst/>
          </a:prstGeom>
          <a:solidFill>
            <a:srgbClr val="F8F9FA">
              <a:alpha val="100000"/>
            </a:srgbClr>
          </a:solidFill>
          <a:ln w="9525" cap="flat" cmpd="sng" algn="ctr">
            <a:solidFill>
              <a:srgbClr val="E9ECEF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pic>
        <p:nvPicPr>
          <p:cNvPr id="27" name="Item 819" descr="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467100" y="3057525"/>
            <a:ext cx="1085850" cy="304800"/>
          </a:xfrm>
          <a:prstGeom prst="rect">
            <a:avLst/>
          </a:prstGeom>
          <a:noFill/>
        </p:spPr>
      </p:pic>
      <p:sp>
        <p:nvSpPr>
          <p:cNvPr id="28" name=""/>
          <p:cNvSpPr txBox="1"/>
          <p:nvPr/>
        </p:nvSpPr>
        <p:spPr>
          <a:xfrm>
            <a:off x="4591050" y="2305050"/>
            <a:ext cx="1085850" cy="1809750"/>
          </a:xfrm>
          <a:prstGeom prst="rect">
            <a:avLst/>
          </a:prstGeom>
          <a:solidFill>
            <a:srgbClr val="F8F9FA">
              <a:alpha val="100000"/>
            </a:srgbClr>
          </a:solidFill>
          <a:ln w="9525" cap="flat" cmpd="sng" algn="ctr">
            <a:solidFill>
              <a:srgbClr val="E9ECEF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pic>
        <p:nvPicPr>
          <p:cNvPr id="29" name="Item 830" descr="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591050" y="2381250"/>
            <a:ext cx="1085850" cy="16573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5250" y="685800"/>
          <a:ext cx="9039225" cy="5591175"/>
          <a:chOff x="95250" y="685800"/>
          <a:chExt cx="9039225" cy="5591175"/>
        </a:xfrm>
      </p:grpSpPr>
      <p:pic>
        <p:nvPicPr>
          <p:cNvPr id="2" name="Look 20108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" y="685800"/>
            <a:ext cx="2943225" cy="4905375"/>
          </a:xfrm>
          <a:prstGeom prst="rect">
            <a:avLst/>
          </a:prstGeom>
          <a:noFill/>
        </p:spPr>
      </p:pic>
      <p:pic>
        <p:nvPicPr>
          <p:cNvPr id="3" name="Look 20107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5625" y="685800"/>
            <a:ext cx="2943225" cy="4905375"/>
          </a:xfrm>
          <a:prstGeom prst="rect">
            <a:avLst/>
          </a:prstGeom>
          <a:noFill/>
        </p:spPr>
      </p:pic>
      <p:pic>
        <p:nvPicPr>
          <p:cNvPr id="4" name="Look 20106" descr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685800"/>
            <a:ext cx="2943225" cy="49053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5250" y="685800"/>
          <a:ext cx="9039225" cy="6162675"/>
          <a:chOff x="95250" y="685800"/>
          <a:chExt cx="9039225" cy="6162675"/>
        </a:xfrm>
      </p:grpSpPr>
      <p:pic>
        <p:nvPicPr>
          <p:cNvPr id="2" name="Look 20105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" y="685800"/>
            <a:ext cx="2943225" cy="4905375"/>
          </a:xfrm>
          <a:prstGeom prst="rect">
            <a:avLst/>
          </a:prstGeom>
          <a:noFill/>
        </p:spPr>
      </p:pic>
      <p:pic>
        <p:nvPicPr>
          <p:cNvPr id="3" name="Look 20104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5625" y="685800"/>
            <a:ext cx="2943225" cy="4905375"/>
          </a:xfrm>
          <a:prstGeom prst="rect">
            <a:avLst/>
          </a:prstGeom>
          <a:noFill/>
        </p:spPr>
      </p:pic>
      <p:pic>
        <p:nvPicPr>
          <p:cNvPr id="4" name="Look 20103" descr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685800"/>
            <a:ext cx="2943225" cy="4905375"/>
          </a:xfrm>
          <a:prstGeom prst="rect">
            <a:avLst/>
          </a:prstGeom>
          <a:noFill/>
        </p:spPr>
      </p:pic>
      <p:sp>
        <p:nvSpPr>
          <p:cNvPr id="5" name=""/>
          <p:cNvSpPr txBox="1"/>
          <p:nvPr/>
        </p:nvSpPr>
        <p:spPr>
          <a:xfrm>
            <a:off x="6096000" y="5629275"/>
            <a:ext cx="2943225" cy="5334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Первый слой: заправлен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5250" y="685800"/>
          <a:ext cx="9039225" cy="6162675"/>
          <a:chOff x="95250" y="685800"/>
          <a:chExt cx="9039225" cy="6162675"/>
        </a:xfrm>
      </p:grpSpPr>
      <p:pic>
        <p:nvPicPr>
          <p:cNvPr id="2" name="Look 20102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" y="685800"/>
            <a:ext cx="2943225" cy="49053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5629275"/>
            <a:ext cx="2943225" cy="5334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Первый слой: заправлен]]></a:t>
            </a:r>
          </a:p>
        </p:txBody>
      </p:sp>
      <p:pic>
        <p:nvPicPr>
          <p:cNvPr id="4" name="Look 20101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5625" y="685800"/>
            <a:ext cx="2943225" cy="4905375"/>
          </a:xfrm>
          <a:prstGeom prst="rect">
            <a:avLst/>
          </a:prstGeom>
          <a:noFill/>
        </p:spPr>
      </p:pic>
      <p:sp>
        <p:nvSpPr>
          <p:cNvPr id="5" name=""/>
          <p:cNvSpPr txBox="1"/>
          <p:nvPr/>
        </p:nvSpPr>
        <p:spPr>
          <a:xfrm>
            <a:off x="3095625" y="5629275"/>
            <a:ext cx="2943225" cy="5334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Первый слой: заправлен]]></a:t>
            </a:r>
          </a:p>
        </p:txBody>
      </p:sp>
      <p:pic>
        <p:nvPicPr>
          <p:cNvPr id="6" name="Look 20100" descr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685800"/>
            <a:ext cx="2943225" cy="4905375"/>
          </a:xfrm>
          <a:prstGeom prst="rect">
            <a:avLst/>
          </a:prstGeom>
          <a:noFill/>
        </p:spPr>
      </p:pic>
      <p:sp>
        <p:nvSpPr>
          <p:cNvPr id="7" name=""/>
          <p:cNvSpPr txBox="1"/>
          <p:nvPr/>
        </p:nvSpPr>
        <p:spPr>
          <a:xfrm>
            <a:off x="6096000" y="5629275"/>
            <a:ext cx="2943225" cy="5334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Первый слой: заправлен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5250" y="685800"/>
          <a:ext cx="9039225" cy="6162675"/>
          <a:chOff x="95250" y="685800"/>
          <a:chExt cx="9039225" cy="6162675"/>
        </a:xfrm>
      </p:grpSpPr>
      <p:pic>
        <p:nvPicPr>
          <p:cNvPr id="2" name="Look 20099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" y="685800"/>
            <a:ext cx="2943225" cy="49053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5629275"/>
            <a:ext cx="2943225" cy="5334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Первый слой: заправлен]]></a:t>
            </a:r>
          </a:p>
        </p:txBody>
      </p:sp>
      <p:pic>
        <p:nvPicPr>
          <p:cNvPr id="4" name="Look 20098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5625" y="685800"/>
            <a:ext cx="2943225" cy="4905375"/>
          </a:xfrm>
          <a:prstGeom prst="rect">
            <a:avLst/>
          </a:prstGeom>
          <a:noFill/>
        </p:spPr>
      </p:pic>
      <p:sp>
        <p:nvSpPr>
          <p:cNvPr id="5" name=""/>
          <p:cNvSpPr txBox="1"/>
          <p:nvPr/>
        </p:nvSpPr>
        <p:spPr>
          <a:xfrm>
            <a:off x="3095625" y="5629275"/>
            <a:ext cx="2943225" cy="5334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Первый слой: заправлен]]></a:t>
            </a:r>
          </a:p>
        </p:txBody>
      </p:sp>
      <p:pic>
        <p:nvPicPr>
          <p:cNvPr id="6" name="Look 20097" descr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685800"/>
            <a:ext cx="2943225" cy="4905375"/>
          </a:xfrm>
          <a:prstGeom prst="rect">
            <a:avLst/>
          </a:prstGeom>
          <a:noFill/>
        </p:spPr>
      </p:pic>
      <p:sp>
        <p:nvSpPr>
          <p:cNvPr id="7" name=""/>
          <p:cNvSpPr txBox="1"/>
          <p:nvPr/>
        </p:nvSpPr>
        <p:spPr>
          <a:xfrm>
            <a:off x="6096000" y="5629275"/>
            <a:ext cx="2943225" cy="5334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Первый слой: заправлен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5250" y="685800"/>
          <a:ext cx="9039225" cy="6162675"/>
          <a:chOff x="95250" y="685800"/>
          <a:chExt cx="9039225" cy="6162675"/>
        </a:xfrm>
      </p:grpSpPr>
      <p:pic>
        <p:nvPicPr>
          <p:cNvPr id="2" name="Look 20096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" y="685800"/>
            <a:ext cx="2943225" cy="49053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5629275"/>
            <a:ext cx="2943225" cy="5334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Первый слой: заправлен]]></a:t>
            </a:r>
          </a:p>
        </p:txBody>
      </p:sp>
      <p:pic>
        <p:nvPicPr>
          <p:cNvPr id="4" name="Look 20095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5625" y="685800"/>
            <a:ext cx="2943225" cy="4905375"/>
          </a:xfrm>
          <a:prstGeom prst="rect">
            <a:avLst/>
          </a:prstGeom>
          <a:noFill/>
        </p:spPr>
      </p:pic>
      <p:sp>
        <p:nvSpPr>
          <p:cNvPr id="5" name=""/>
          <p:cNvSpPr txBox="1"/>
          <p:nvPr/>
        </p:nvSpPr>
        <p:spPr>
          <a:xfrm>
            <a:off x="3095625" y="5629275"/>
            <a:ext cx="2943225" cy="5334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Первый слой: заправлен]]></a:t>
            </a:r>
          </a:p>
        </p:txBody>
      </p:sp>
      <p:pic>
        <p:nvPicPr>
          <p:cNvPr id="6" name="Look 20094" descr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685800"/>
            <a:ext cx="2943225" cy="4905375"/>
          </a:xfrm>
          <a:prstGeom prst="rect">
            <a:avLst/>
          </a:prstGeom>
          <a:noFill/>
        </p:spPr>
      </p:pic>
      <p:sp>
        <p:nvSpPr>
          <p:cNvPr id="7" name=""/>
          <p:cNvSpPr txBox="1"/>
          <p:nvPr/>
        </p:nvSpPr>
        <p:spPr>
          <a:xfrm>
            <a:off x="6096000" y="5629275"/>
            <a:ext cx="2943225" cy="5334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Первый слой: заправлен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5250" y="685800"/>
          <a:ext cx="9039225" cy="6162675"/>
          <a:chOff x="95250" y="685800"/>
          <a:chExt cx="9039225" cy="6162675"/>
        </a:xfrm>
      </p:grpSpPr>
      <p:pic>
        <p:nvPicPr>
          <p:cNvPr id="2" name="Look 20093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" y="685800"/>
            <a:ext cx="2943225" cy="49053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5629275"/>
            <a:ext cx="2943225" cy="5334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Первый слой: заправлен]]></a:t>
            </a:r>
          </a:p>
        </p:txBody>
      </p:sp>
      <p:pic>
        <p:nvPicPr>
          <p:cNvPr id="4" name="Look 20092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5625" y="685800"/>
            <a:ext cx="2943225" cy="4905375"/>
          </a:xfrm>
          <a:prstGeom prst="rect">
            <a:avLst/>
          </a:prstGeom>
          <a:noFill/>
        </p:spPr>
      </p:pic>
      <p:sp>
        <p:nvSpPr>
          <p:cNvPr id="5" name=""/>
          <p:cNvSpPr txBox="1"/>
          <p:nvPr/>
        </p:nvSpPr>
        <p:spPr>
          <a:xfrm>
            <a:off x="3095625" y="5629275"/>
            <a:ext cx="2943225" cy="5334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Первый слой: заправлен]]></a:t>
            </a:r>
          </a:p>
        </p:txBody>
      </p:sp>
      <p:pic>
        <p:nvPicPr>
          <p:cNvPr id="6" name="Look 20091" descr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685800"/>
            <a:ext cx="2943225" cy="49053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5250" y="685800"/>
          <a:ext cx="9039225" cy="5591175"/>
          <a:chOff x="95250" y="685800"/>
          <a:chExt cx="9039225" cy="5591175"/>
        </a:xfrm>
      </p:grpSpPr>
      <p:pic>
        <p:nvPicPr>
          <p:cNvPr id="2" name="Look 20090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" y="685800"/>
            <a:ext cx="2943225" cy="4905375"/>
          </a:xfrm>
          <a:prstGeom prst="rect">
            <a:avLst/>
          </a:prstGeom>
          <a:noFill/>
        </p:spPr>
      </p:pic>
      <p:pic>
        <p:nvPicPr>
          <p:cNvPr id="3" name="Look 20089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5625" y="685800"/>
            <a:ext cx="2943225" cy="4905375"/>
          </a:xfrm>
          <a:prstGeom prst="rect">
            <a:avLst/>
          </a:prstGeom>
          <a:noFill/>
        </p:spPr>
      </p:pic>
      <p:pic>
        <p:nvPicPr>
          <p:cNvPr id="4" name="Look 20088" descr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685800"/>
            <a:ext cx="2943225" cy="49053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2026-08-28T13:37:51Z</dcterms:created>
  <dcterms:modified xsi:type="dcterms:W3CDTF">2026-08-28T13:37:51Z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